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Platypi Medium"/>
      <p:regular r:id="rId20"/>
    </p:embeddedFont>
    <p:embeddedFont>
      <p:font typeface="Platypi Medium"/>
      <p:regular r:id="rId21"/>
    </p:embeddedFont>
    <p:embeddedFont>
      <p:font typeface="Platypi Medium"/>
      <p:regular r:id="rId22"/>
    </p:embeddedFont>
    <p:embeddedFont>
      <p:font typeface="Platypi Medium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FilmFolio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Emirhan Özcan und Umut Kos  4b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02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Verwendete Tools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860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671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HTML, CSS, JavaScript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5860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1671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Datenbank: Firebase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734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API: TMDB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562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760351"/>
            <a:ext cx="116496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Nun können wir eure Fragen beantworten</a:t>
            </a:r>
            <a:endParaRPr lang="en-US" sz="4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91459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Danke für eure Aufmerksamkeit!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85323"/>
            <a:ext cx="125828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Filmfolio – Deine Bühne für Filme und Serien!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3426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Filminformationen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18472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Detaillierte Informationen zu Filmen und Serien.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363426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Benutzerfreundlich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491847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Einfache Navigation und ansprechendes Design.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363426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Interaktiv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918472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Watchlists, Bewertungen und mehr.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3618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Projektteam und Zuständigkeiten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3482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Umut Kos (Projektleiter)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Backend-Entwicklung und Unterstützung beim Frontend.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45591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Emirhan Özcan (Projektmitglied)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Frontend-Entwicklung und Dokumentation (Projekthandbuch).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8546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Ziele von FilmFolio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41587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6" name="Text 3"/>
          <p:cNvSpPr/>
          <p:nvPr/>
        </p:nvSpPr>
        <p:spPr>
          <a:xfrm>
            <a:off x="972503" y="4243745"/>
            <a:ext cx="15275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4158734"/>
            <a:ext cx="29845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Informationen bieten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464915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Detaillierte Infos zu Filmen, Serien &amp; Schauspielern.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41587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0" name="Text 7"/>
          <p:cNvSpPr/>
          <p:nvPr/>
        </p:nvSpPr>
        <p:spPr>
          <a:xfrm>
            <a:off x="5362218" y="4243745"/>
            <a:ext cx="2197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954078" y="4158734"/>
            <a:ext cx="3221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Benutzerfreundlichkeit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954078" y="464915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Einfache Navigation &amp; ansprechendes Design.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41587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4" name="Text 11"/>
          <p:cNvSpPr/>
          <p:nvPr/>
        </p:nvSpPr>
        <p:spPr>
          <a:xfrm>
            <a:off x="9789081" y="4243745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377249" y="4158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Interaktive Features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377249" y="4649153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Watchlists, Bewertungen usw.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6911"/>
            <a:ext cx="80057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Aufgabenverteilung im Team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05852"/>
            <a:ext cx="130428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1347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315718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Dokumentation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315718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Emirhan Özcan, Umut Kos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66379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224" y="380750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Präsentation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380750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Emirhan Özcan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31411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224" y="445781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Projektmanagment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445781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Emirhan Özcan, Umut Kos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96443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224" y="510813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Frontend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510813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Emirhan Özcan, Umut Kos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61474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224" y="575845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Backend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824" y="575845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Umut Kos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618423"/>
            <a:ext cx="4919305" cy="29926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7368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Github Commits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Ein Überblick über die Github Commits der letzten Wochen. Hier sieht man die Aktivität des Teams.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Die Grafik zeigt die Verteilung der Commits auf die einzelnen Teammitglieder.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89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        Erste Mockups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108990" y="4457819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564249"/>
            <a:ext cx="4919305" cy="31011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Erste Mockups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333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2025-02-28T11:45:37Z</dcterms:created>
  <dcterms:modified xsi:type="dcterms:W3CDTF">2025-02-28T11:45:37Z</dcterms:modified>
</cp:coreProperties>
</file>